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sldIdLst>
    <p:sldId id="3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36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24"/>
    <p:restoredTop sz="92791" autoAdjust="0"/>
  </p:normalViewPr>
  <p:slideViewPr>
    <p:cSldViewPr snapToGrid="0" snapToObjects="1">
      <p:cViewPr varScale="1">
        <p:scale>
          <a:sx n="68" d="100"/>
          <a:sy n="68" d="100"/>
        </p:scale>
        <p:origin x="714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>
        <p:scale>
          <a:sx n="130" d="100"/>
          <a:sy n="130" d="100"/>
        </p:scale>
        <p:origin x="756" y="-3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DC5E0-1150-4954-AD1A-0F06FBEFB20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FBB20-1B4E-4005-AAC0-C2845605A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70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E6B1A3EC-9EE0-9740-B697-522A8BEE5DC9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776356" y="1742173"/>
            <a:ext cx="10577444" cy="437949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rgbClr val="6366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D6FA6-5D87-F648-B8E3-221B84B5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356" y="6375400"/>
            <a:ext cx="758024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06918-A623-0646-83C5-F12952F87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75600"/>
            <a:ext cx="2743200" cy="365125"/>
          </a:xfrm>
        </p:spPr>
        <p:txBody>
          <a:bodyPr/>
          <a:lstStyle/>
          <a:p>
            <a:fld id="{682F3AC7-398A-064A-9AAA-B2D846B44F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A89EC0E-FDD8-164F-96A2-4B8944ECF0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6356" y="84159"/>
            <a:ext cx="6971760" cy="1034681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07580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83C8C22-767F-B749-9710-2496F267E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356" y="1709739"/>
            <a:ext cx="10571094" cy="44119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D6FA6-5D87-F648-B8E3-221B84B5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356" y="6365775"/>
            <a:ext cx="758024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06918-A623-0646-83C5-F12952F87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5975"/>
            <a:ext cx="2743200" cy="365125"/>
          </a:xfrm>
        </p:spPr>
        <p:txBody>
          <a:bodyPr/>
          <a:lstStyle/>
          <a:p>
            <a:fld id="{682F3AC7-398A-064A-9AAA-B2D846B44F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FA1A2-1894-4B47-8397-ECA4B172F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56" y="84159"/>
            <a:ext cx="6971760" cy="1034681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2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8652A-3F40-0941-A202-B531BC2E6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6355" y="1664677"/>
            <a:ext cx="5027679" cy="44569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666A"/>
                </a:solidFill>
              </a:defRPr>
            </a:lvl1pPr>
            <a:lvl2pPr>
              <a:defRPr>
                <a:solidFill>
                  <a:srgbClr val="63666A"/>
                </a:solidFill>
              </a:defRPr>
            </a:lvl2pPr>
            <a:lvl3pPr>
              <a:defRPr>
                <a:solidFill>
                  <a:srgbClr val="63666A"/>
                </a:solidFill>
              </a:defRPr>
            </a:lvl3pPr>
            <a:lvl4pPr>
              <a:defRPr>
                <a:solidFill>
                  <a:srgbClr val="63666A"/>
                </a:solidFill>
              </a:defRPr>
            </a:lvl4pPr>
            <a:lvl5pPr>
              <a:defRPr>
                <a:solidFill>
                  <a:srgbClr val="63666A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F0720-BBE8-4C4F-BCC2-C8093B7B8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64677"/>
            <a:ext cx="5181600" cy="44569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666A"/>
                </a:solidFill>
              </a:defRPr>
            </a:lvl1pPr>
            <a:lvl2pPr>
              <a:defRPr>
                <a:solidFill>
                  <a:srgbClr val="63666A"/>
                </a:solidFill>
              </a:defRPr>
            </a:lvl2pPr>
            <a:lvl3pPr>
              <a:defRPr>
                <a:solidFill>
                  <a:srgbClr val="63666A"/>
                </a:solidFill>
              </a:defRPr>
            </a:lvl3pPr>
            <a:lvl4pPr>
              <a:defRPr>
                <a:solidFill>
                  <a:srgbClr val="63666A"/>
                </a:solidFill>
              </a:defRPr>
            </a:lvl4pPr>
            <a:lvl5pPr>
              <a:defRPr>
                <a:solidFill>
                  <a:srgbClr val="63666A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0E5CB-1348-E242-A083-33429BE0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356" y="6365775"/>
            <a:ext cx="758024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666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710F9-D55D-FF4D-9765-7FB3CB78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5975"/>
            <a:ext cx="2743200" cy="365125"/>
          </a:xfrm>
        </p:spPr>
        <p:txBody>
          <a:bodyPr/>
          <a:lstStyle>
            <a:lvl1pPr>
              <a:defRPr>
                <a:solidFill>
                  <a:srgbClr val="63666A"/>
                </a:solidFill>
              </a:defRPr>
            </a:lvl1pPr>
          </a:lstStyle>
          <a:p>
            <a:fld id="{682F3AC7-398A-064A-9AAA-B2D846B44F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ED4382-9FB5-4146-BFF1-E55CFE072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55" y="84159"/>
            <a:ext cx="6971760" cy="1034681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81D24-726D-FA4B-93D8-AE6DB828A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6357" y="1655546"/>
            <a:ext cx="5027678" cy="44757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A94486-A83F-8241-9FD1-779BAD8EE4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55546"/>
            <a:ext cx="5183188" cy="44757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938E21-B21D-FF4B-97F6-1A1463E4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356" y="6365775"/>
            <a:ext cx="758024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700DEF-3415-F04F-A9CF-1994487F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5975"/>
            <a:ext cx="2743200" cy="365125"/>
          </a:xfrm>
        </p:spPr>
        <p:txBody>
          <a:bodyPr/>
          <a:lstStyle/>
          <a:p>
            <a:fld id="{682F3AC7-398A-064A-9AAA-B2D846B44F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F6C3B-2DA3-8D48-A273-24DB78660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56" y="84159"/>
            <a:ext cx="6971760" cy="1034681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1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C173294-6C0A-7441-907E-4368076A4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56" y="1655546"/>
            <a:ext cx="10577444" cy="44661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666A"/>
                </a:solidFill>
              </a:defRPr>
            </a:lvl1pPr>
            <a:lvl2pPr>
              <a:defRPr>
                <a:solidFill>
                  <a:srgbClr val="63666A"/>
                </a:solidFill>
              </a:defRPr>
            </a:lvl2pPr>
            <a:lvl3pPr>
              <a:defRPr>
                <a:solidFill>
                  <a:srgbClr val="63666A"/>
                </a:solidFill>
              </a:defRPr>
            </a:lvl3pPr>
            <a:lvl4pPr>
              <a:defRPr>
                <a:solidFill>
                  <a:srgbClr val="63666A"/>
                </a:solidFill>
              </a:defRPr>
            </a:lvl4pPr>
            <a:lvl5pPr>
              <a:defRPr>
                <a:solidFill>
                  <a:srgbClr val="63666A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7E59B-5A5F-B349-90E0-5BBD1067E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356" y="6365775"/>
            <a:ext cx="758024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666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E25A2-3671-114E-92D8-80BC231E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5975"/>
            <a:ext cx="2743200" cy="365125"/>
          </a:xfrm>
        </p:spPr>
        <p:txBody>
          <a:bodyPr/>
          <a:lstStyle>
            <a:lvl1pPr>
              <a:defRPr>
                <a:solidFill>
                  <a:srgbClr val="63666A"/>
                </a:solidFill>
              </a:defRPr>
            </a:lvl1pPr>
          </a:lstStyle>
          <a:p>
            <a:fld id="{682F3AC7-398A-064A-9AAA-B2D846B44F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345853-2374-C24E-B21A-3D97CC45C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56" y="84159"/>
            <a:ext cx="6971760" cy="1013121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952445-53F7-8F4F-BD9B-A4FBB5ABA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2214" y="1668161"/>
            <a:ext cx="6011586" cy="44122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DE258A-824E-9249-A9E7-DC7E3C765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6356" y="1668161"/>
            <a:ext cx="4315408" cy="44122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63666A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FF980-EDF2-4640-ABB6-D15032B73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356" y="6365775"/>
            <a:ext cx="758024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666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E9691-1F1C-8A46-B908-404DCFD85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5975"/>
            <a:ext cx="2743200" cy="365125"/>
          </a:xfrm>
        </p:spPr>
        <p:txBody>
          <a:bodyPr/>
          <a:lstStyle/>
          <a:p>
            <a:fld id="{682F3AC7-398A-064A-9AAA-B2D846B44F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4DB8E65-03AB-4E40-9227-B00463B2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56" y="84159"/>
            <a:ext cx="6971760" cy="1034681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32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84A5-C0B1-4BB6-B17F-6FFD369F426B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FB07-3EAE-4676-9B7E-5933C26EEB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2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DFFBEC-5759-3A41-8925-BC056F491F8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C86D7-00E2-664C-BCDE-B263A099F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63666A"/>
                </a:solidFill>
              </a:defRPr>
            </a:lvl1pPr>
          </a:lstStyle>
          <a:p>
            <a:fld id="{682F3AC7-398A-064A-9AAA-B2D846B44F6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B2A29B-F78E-E445-860F-4911A9DC06D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890710" y="86625"/>
            <a:ext cx="2398696" cy="948056"/>
          </a:xfrm>
          <a:prstGeom prst="rect">
            <a:avLst/>
          </a:prstGeom>
        </p:spPr>
      </p:pic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5E39D8E9-9C8B-D544-9AD9-B9F169EDD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409" y="93784"/>
            <a:ext cx="6971760" cy="1034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ts val="3040"/>
              </a:lnSpc>
            </a:pPr>
            <a:r>
              <a:rPr lang="en-US" sz="3200" dirty="0">
                <a:latin typeface="+mj-lt"/>
              </a:rPr>
              <a:t>Click to edit master title lorem ipsum </a:t>
            </a:r>
            <a:r>
              <a:rPr lang="en-US" sz="3200" dirty="0" err="1">
                <a:latin typeface="+mj-lt"/>
              </a:rPr>
              <a:t>dus</a:t>
            </a:r>
            <a:r>
              <a:rPr lang="en-US" sz="3200" dirty="0">
                <a:latin typeface="+mj-lt"/>
              </a:rPr>
              <a:t> dolor set </a:t>
            </a:r>
            <a:r>
              <a:rPr lang="en-US" sz="3200" dirty="0" err="1">
                <a:latin typeface="+mj-lt"/>
              </a:rPr>
              <a:t>amet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duis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nonummy</a:t>
            </a:r>
            <a:r>
              <a:rPr lang="en-US" sz="32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205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70" r:id="rId6"/>
    <p:sldLayoutId id="2147483672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kern="1200" dirty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B66EE06-4127-4ADB-90F8-DD02CA0A9DAB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F3B4AE-E93E-44E1-9430-E98C6296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3AC7-398A-064A-9AAA-B2D846B44F63}" type="slidenum">
              <a:rPr lang="en-US" smtClean="0"/>
              <a:t>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CD0C14-7304-40A9-8FD1-72866F1AF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Monoclonal AB Update – </a:t>
            </a:r>
            <a:r>
              <a:rPr lang="en-US" dirty="0" err="1"/>
              <a:t>Bamlanivimab</a:t>
            </a:r>
            <a:r>
              <a:rPr lang="en-US" dirty="0"/>
              <a:t>/</a:t>
            </a:r>
            <a:r>
              <a:rPr lang="en-US" dirty="0" err="1"/>
              <a:t>Casirivimab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CD3AA3-21E0-433E-99FD-2F85502A9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71" y="990600"/>
            <a:ext cx="11756572" cy="582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9050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HRISTUS Health">
      <a:dk1>
        <a:srgbClr val="63666A"/>
      </a:dk1>
      <a:lt1>
        <a:srgbClr val="671E75"/>
      </a:lt1>
      <a:dk2>
        <a:srgbClr val="BE98BE"/>
      </a:dk2>
      <a:lt2>
        <a:srgbClr val="470A68"/>
      </a:lt2>
      <a:accent1>
        <a:srgbClr val="0072CE"/>
      </a:accent1>
      <a:accent2>
        <a:srgbClr val="00816D"/>
      </a:accent2>
      <a:accent3>
        <a:srgbClr val="EE2737"/>
      </a:accent3>
      <a:accent4>
        <a:srgbClr val="F6BE00"/>
      </a:accent4>
      <a:accent5>
        <a:srgbClr val="43B02A"/>
      </a:accent5>
      <a:accent6>
        <a:srgbClr val="CEDC00"/>
      </a:accent6>
      <a:hlink>
        <a:srgbClr val="671E75"/>
      </a:hlink>
      <a:folHlink>
        <a:srgbClr val="671E75"/>
      </a:folHlink>
    </a:clrScheme>
    <a:fontScheme name="CH BRIX SLAB">
      <a:majorFont>
        <a:latin typeface="Brix Slab Medium"/>
        <a:ea typeface=""/>
        <a:cs typeface=""/>
      </a:majorFont>
      <a:minorFont>
        <a:latin typeface="Brix Sla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9854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Brix Slab Light</vt:lpstr>
      <vt:lpstr>Brix Slab Medium</vt:lpstr>
      <vt:lpstr>Calibri</vt:lpstr>
      <vt:lpstr>1_Office Theme</vt:lpstr>
      <vt:lpstr>Monoclonal AB Update – Bamlanivimab/Casirivimab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</dc:title>
  <dc:creator>Stephen Jacobs</dc:creator>
  <cp:lastModifiedBy>Berry, Jeannie M.</cp:lastModifiedBy>
  <cp:revision>233</cp:revision>
  <cp:lastPrinted>2018-05-25T16:47:13Z</cp:lastPrinted>
  <dcterms:created xsi:type="dcterms:W3CDTF">2018-03-12T21:15:35Z</dcterms:created>
  <dcterms:modified xsi:type="dcterms:W3CDTF">2020-12-02T22:01:34Z</dcterms:modified>
</cp:coreProperties>
</file>